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Slack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Apresentação da ferramenta de comunicação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2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err="1" smtClean="0"/>
              <a:t>Gifs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35" y="1138842"/>
            <a:ext cx="7364038" cy="50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smtClean="0"/>
              <a:t>Automatize Mensagens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11412"/>
          <a:stretch/>
        </p:blipFill>
        <p:spPr>
          <a:xfrm>
            <a:off x="866775" y="1398789"/>
            <a:ext cx="10181664" cy="12280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9845" b="12509"/>
          <a:stretch/>
        </p:blipFill>
        <p:spPr>
          <a:xfrm>
            <a:off x="866775" y="2676701"/>
            <a:ext cx="10198244" cy="13134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4081292"/>
            <a:ext cx="5256214" cy="11224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743" y="4081293"/>
            <a:ext cx="48672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4804" y="701065"/>
            <a:ext cx="11188931" cy="523701"/>
          </a:xfrm>
        </p:spPr>
        <p:txBody>
          <a:bodyPr/>
          <a:lstStyle/>
          <a:p>
            <a:pPr algn="ctr"/>
            <a:r>
              <a:rPr lang="pt-BR" sz="2800" dirty="0" smtClean="0"/>
              <a:t>Integre com mais serviços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475" y="1567542"/>
            <a:ext cx="3778929" cy="261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88" y="4284388"/>
            <a:ext cx="10520017" cy="1709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r="6388"/>
          <a:stretch/>
        </p:blipFill>
        <p:spPr>
          <a:xfrm>
            <a:off x="865388" y="1567541"/>
            <a:ext cx="6671881" cy="26137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269" y="2226312"/>
            <a:ext cx="2201265" cy="12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7645" y="1227907"/>
            <a:ext cx="2917767" cy="549827"/>
          </a:xfrm>
        </p:spPr>
        <p:txBody>
          <a:bodyPr/>
          <a:lstStyle/>
          <a:p>
            <a:pPr algn="ctr"/>
            <a:r>
              <a:rPr lang="pt-BR" sz="2800" dirty="0" smtClean="0"/>
              <a:t>Preço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61" y="836617"/>
            <a:ext cx="4538391" cy="53961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65" y="836616"/>
            <a:ext cx="2870625" cy="539238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gray">
          <a:xfrm>
            <a:off x="757646" y="2830284"/>
            <a:ext cx="2917767" cy="2198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500" dirty="0" smtClean="0"/>
              <a:t>O uso do Slack é gratuito mas também possui planos mais avançados.</a:t>
            </a:r>
          </a:p>
          <a:p>
            <a:pPr algn="ctr"/>
            <a:endParaRPr lang="pt-BR" sz="1500" dirty="0"/>
          </a:p>
          <a:p>
            <a:pPr algn="ctr"/>
            <a:r>
              <a:rPr lang="pt-BR" sz="1500" dirty="0" smtClean="0"/>
              <a:t>Não possui propagandas.</a:t>
            </a:r>
          </a:p>
          <a:p>
            <a:pPr algn="ctr"/>
            <a:endParaRPr lang="pt-BR" sz="1500" dirty="0" smtClean="0"/>
          </a:p>
          <a:p>
            <a:pPr algn="ctr"/>
            <a:endParaRPr lang="pt-BR" sz="1500" dirty="0" smtClean="0"/>
          </a:p>
        </p:txBody>
      </p:sp>
    </p:spTree>
    <p:extLst>
      <p:ext uri="{BB962C8B-B14F-4D97-AF65-F5344CB8AC3E}">
        <p14:creationId xmlns:p14="http://schemas.microsoft.com/office/powerpoint/2010/main" val="149298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torial Aplicativo Slack PT-B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537"/>
            <a:ext cx="12068378" cy="67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Slack?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Slack é uma ferramenta de comunicação de equipes com suportes a canais, conversas privadas, integrações com serviços externos e diversas funcionalidades bacanas.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56" y="3099473"/>
            <a:ext cx="7099439" cy="37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280160" y="308120"/>
            <a:ext cx="8761413" cy="7080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5 Motivos para utilizar slack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45" y="1345535"/>
            <a:ext cx="5839084" cy="46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Slack centraliza a comunicação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Sabemos que é difícil fugirmos de padrões e costumes, mas por onde o slack passa sempre deixa boas marcas, usando como exemplo um blog que cita o slack a comparação do uso obrigatório dele é como ser obrigado a ganhar um aumento de salário, todo mundo gosta!</a:t>
            </a:r>
          </a:p>
          <a:p>
            <a:r>
              <a:rPr lang="pt-BR" dirty="0" smtClean="0"/>
              <a:t>Reduz o uso de E-mail, reuniões, o tempo para estabelecer a comunicação com outros indivíduos na empresa pode fazer você gastar alguns minutos do seu dia apenas deslocando ou procurando o e-mail daquela pessoa e tempo é dinheiro.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8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Integrações e </a:t>
            </a:r>
            <a:r>
              <a:rPr lang="pt-BR" dirty="0" err="1" smtClean="0"/>
              <a:t>plugins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Ficou feliz com aquela publicação em produção do seu código? Que tal comemorar com aquele GIF! </a:t>
            </a:r>
          </a:p>
          <a:p>
            <a:r>
              <a:rPr lang="pt-BR" dirty="0" smtClean="0"/>
              <a:t>Deseja sincronizar os eventos do seu time ser avisado pelo slack?</a:t>
            </a:r>
          </a:p>
          <a:p>
            <a:r>
              <a:rPr lang="pt-BR" dirty="0" smtClean="0"/>
              <a:t>Que tal compartilhar parte de determinado código (independente da linguagem de programação) e ainda ter a sintaxe colorida bonitinha.</a:t>
            </a:r>
          </a:p>
          <a:p>
            <a:r>
              <a:rPr lang="pt-BR" dirty="0" smtClean="0"/>
              <a:t>Criar </a:t>
            </a:r>
            <a:r>
              <a:rPr lang="pt-BR" dirty="0" err="1" smtClean="0"/>
              <a:t>cards</a:t>
            </a:r>
            <a:r>
              <a:rPr lang="pt-BR" dirty="0" smtClean="0"/>
              <a:t> no </a:t>
            </a:r>
            <a:r>
              <a:rPr lang="pt-BR" dirty="0" err="1" smtClean="0"/>
              <a:t>trello</a:t>
            </a:r>
            <a:r>
              <a:rPr lang="pt-BR" dirty="0" smtClean="0"/>
              <a:t> pelo slack? SIM!</a:t>
            </a:r>
          </a:p>
          <a:p>
            <a:r>
              <a:rPr lang="pt-BR" dirty="0" smtClean="0"/>
              <a:t>Começar uma conferência via </a:t>
            </a:r>
            <a:r>
              <a:rPr lang="pt-BR" dirty="0" err="1" smtClean="0"/>
              <a:t>Hangout</a:t>
            </a:r>
            <a:r>
              <a:rPr lang="pt-BR" dirty="0" smtClean="0"/>
              <a:t>, também tem jeito.</a:t>
            </a:r>
          </a:p>
          <a:p>
            <a:r>
              <a:rPr lang="pt-BR" dirty="0" smtClean="0"/>
              <a:t>Quer ligar a máquina do café pelo slack? SIM, É POSSÍVEL!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4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Aplicativos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4510" y="2446744"/>
            <a:ext cx="6395376" cy="4058559"/>
          </a:xfrm>
        </p:spPr>
        <p:txBody>
          <a:bodyPr/>
          <a:lstStyle/>
          <a:p>
            <a:r>
              <a:rPr lang="pt-BR" dirty="0" smtClean="0"/>
              <a:t>Tenha o slack em qualquer lugar, tanto na web, no seu </a:t>
            </a:r>
            <a:r>
              <a:rPr lang="pt-BR" dirty="0" err="1" smtClean="0"/>
              <a:t>smarthphone</a:t>
            </a:r>
            <a:r>
              <a:rPr lang="pt-BR" dirty="0" smtClean="0"/>
              <a:t> (iOS e </a:t>
            </a:r>
            <a:r>
              <a:rPr lang="pt-BR" dirty="0" err="1" smtClean="0"/>
              <a:t>Android</a:t>
            </a:r>
            <a:r>
              <a:rPr lang="pt-BR" dirty="0" smtClean="0"/>
              <a:t>).</a:t>
            </a:r>
          </a:p>
          <a:p>
            <a:r>
              <a:rPr lang="pt-BR" dirty="0" smtClean="0"/>
              <a:t>Versão para desktop? Também existe, além de possui uma grande integração com as notificações do sistema operacional e é atualizado constantemente.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31" y="483869"/>
            <a:ext cx="42862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4. Atenção aos detalhes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188" y="2316114"/>
            <a:ext cx="4357572" cy="3901805"/>
          </a:xfrm>
        </p:spPr>
        <p:txBody>
          <a:bodyPr/>
          <a:lstStyle/>
          <a:p>
            <a:r>
              <a:rPr lang="pt-BR" dirty="0" smtClean="0"/>
              <a:t>Slack foi criado pensando no cotidiano de empresas, o constante feedback de seu uso só melhora a ferramenta,  a capacidade de personalização até de seu layout só favorece seu uso.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898" r="4332" b="8597"/>
          <a:stretch/>
        </p:blipFill>
        <p:spPr>
          <a:xfrm>
            <a:off x="5535660" y="2163958"/>
            <a:ext cx="591747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5. Muita gente usa Slack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Muita gente quem?</a:t>
            </a:r>
          </a:p>
          <a:p>
            <a:pPr lvl="1"/>
            <a:r>
              <a:rPr lang="pt-BR" dirty="0" err="1" smtClean="0"/>
              <a:t>Spotify</a:t>
            </a:r>
            <a:endParaRPr lang="pt-BR" dirty="0" smtClean="0"/>
          </a:p>
          <a:p>
            <a:pPr lvl="1"/>
            <a:r>
              <a:rPr lang="pt-BR" dirty="0" smtClean="0"/>
              <a:t>Adobe</a:t>
            </a:r>
          </a:p>
          <a:p>
            <a:pPr lvl="1"/>
            <a:r>
              <a:rPr lang="pt-BR" dirty="0" smtClean="0"/>
              <a:t>New York Times</a:t>
            </a:r>
          </a:p>
          <a:p>
            <a:pPr lvl="1"/>
            <a:r>
              <a:rPr lang="pt-BR" dirty="0" err="1" smtClean="0"/>
              <a:t>Nasa</a:t>
            </a:r>
            <a:endParaRPr lang="pt-BR" dirty="0" smtClean="0"/>
          </a:p>
          <a:p>
            <a:pPr lvl="1"/>
            <a:r>
              <a:rPr lang="pt-BR" dirty="0" smtClean="0"/>
              <a:t>Departamento do Estado Norte-Americano</a:t>
            </a:r>
          </a:p>
          <a:p>
            <a:pPr lvl="1"/>
            <a:r>
              <a:rPr lang="pt-BR" dirty="0" err="1" smtClean="0"/>
              <a:t>Twitter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4713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err="1" smtClean="0"/>
              <a:t>Snippet</a:t>
            </a:r>
            <a:r>
              <a:rPr lang="pt-BR" sz="2800" dirty="0" smtClean="0"/>
              <a:t> de códigos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021" b="-1"/>
          <a:stretch/>
        </p:blipFill>
        <p:spPr>
          <a:xfrm>
            <a:off x="647878" y="1288473"/>
            <a:ext cx="10801103" cy="48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98</TotalTime>
  <Words>363</Words>
  <Application>Microsoft Office PowerPoint</Application>
  <PresentationFormat>Widescreen</PresentationFormat>
  <Paragraphs>36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Íon - Sala da Diretoria</vt:lpstr>
      <vt:lpstr>Slack</vt:lpstr>
      <vt:lpstr>O que é o Slack?</vt:lpstr>
      <vt:lpstr>5 Motivos para utilizar slack</vt:lpstr>
      <vt:lpstr>1. Slack centraliza a comunicação</vt:lpstr>
      <vt:lpstr>2. Integrações e plugins</vt:lpstr>
      <vt:lpstr>3. Aplicativos</vt:lpstr>
      <vt:lpstr>4. Atenção aos detalhes</vt:lpstr>
      <vt:lpstr>5. Muita gente usa Slack</vt:lpstr>
      <vt:lpstr>Snippet de códigos</vt:lpstr>
      <vt:lpstr>Gifs</vt:lpstr>
      <vt:lpstr>Automatize Mensagens</vt:lpstr>
      <vt:lpstr>Integre com mais serviços</vt:lpstr>
      <vt:lpstr>Preço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70</cp:revision>
  <dcterms:created xsi:type="dcterms:W3CDTF">2017-04-20T15:44:11Z</dcterms:created>
  <dcterms:modified xsi:type="dcterms:W3CDTF">2017-04-20T17:22:25Z</dcterms:modified>
</cp:coreProperties>
</file>